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66" r:id="rId3"/>
    <p:sldId id="278" r:id="rId4"/>
    <p:sldId id="267" r:id="rId5"/>
    <p:sldId id="272" r:id="rId6"/>
    <p:sldId id="277" r:id="rId7"/>
    <p:sldId id="258" r:id="rId8"/>
    <p:sldId id="261" r:id="rId9"/>
    <p:sldId id="259" r:id="rId10"/>
    <p:sldId id="260" r:id="rId11"/>
    <p:sldId id="275" r:id="rId12"/>
    <p:sldId id="274" r:id="rId13"/>
    <p:sldId id="257" r:id="rId14"/>
    <p:sldId id="276" r:id="rId15"/>
    <p:sldId id="262" r:id="rId16"/>
    <p:sldId id="265" r:id="rId17"/>
    <p:sldId id="263" r:id="rId18"/>
    <p:sldId id="264" r:id="rId19"/>
    <p:sldId id="279" r:id="rId20"/>
    <p:sldId id="268" r:id="rId21"/>
    <p:sldId id="280" r:id="rId22"/>
    <p:sldId id="269" r:id="rId23"/>
    <p:sldId id="270" r:id="rId24"/>
    <p:sldId id="281" r:id="rId25"/>
    <p:sldId id="271" r:id="rId26"/>
    <p:sldId id="273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B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1"/>
    <p:restoredTop sz="94694"/>
  </p:normalViewPr>
  <p:slideViewPr>
    <p:cSldViewPr snapToGrid="0">
      <p:cViewPr varScale="1">
        <p:scale>
          <a:sx n="121" d="100"/>
          <a:sy n="121" d="100"/>
        </p:scale>
        <p:origin x="1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Cost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2F52-E547-949C-47FCC5385FA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2F52-E547-949C-47FCC5385FA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2F52-E547-949C-47FCC5385FA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2F52-E547-949C-47FCC5385FA0}"/>
              </c:ext>
            </c:extLst>
          </c:dPt>
          <c:cat>
            <c:strRef>
              <c:f>Sheet1!$A$2:$A$5</c:f>
              <c:strCache>
                <c:ptCount val="4"/>
                <c:pt idx="0">
                  <c:v>Parts</c:v>
                </c:pt>
                <c:pt idx="1">
                  <c:v>PCB</c:v>
                </c:pt>
                <c:pt idx="2">
                  <c:v>Parts Shiping</c:v>
                </c:pt>
                <c:pt idx="3">
                  <c:v>PCB Shipping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53.55</c:v>
                </c:pt>
                <c:pt idx="1">
                  <c:v>35.47</c:v>
                </c:pt>
                <c:pt idx="2">
                  <c:v>9.49</c:v>
                </c:pt>
                <c:pt idx="3">
                  <c:v>16.18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49-FD42-9856-7DA93722EB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Spend (h)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37</c:v>
                </c:pt>
                <c:pt idx="1">
                  <c:v>16</c:v>
                </c:pt>
                <c:pt idx="2">
                  <c:v>26</c:v>
                </c:pt>
                <c:pt idx="3">
                  <c:v>15</c:v>
                </c:pt>
                <c:pt idx="4">
                  <c:v>23</c:v>
                </c:pt>
                <c:pt idx="5">
                  <c:v>22</c:v>
                </c:pt>
                <c:pt idx="6">
                  <c:v>5</c:v>
                </c:pt>
                <c:pt idx="7">
                  <c:v>16</c:v>
                </c:pt>
                <c:pt idx="8">
                  <c:v>15</c:v>
                </c:pt>
                <c:pt idx="9">
                  <c:v>24</c:v>
                </c:pt>
                <c:pt idx="10">
                  <c:v>10</c:v>
                </c:pt>
                <c:pt idx="1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AA-CB46-AE5B-609202A2A2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"/>
        <c:overlap val="-2"/>
        <c:axId val="1175108511"/>
        <c:axId val="1174675407"/>
      </c:barChart>
      <c:catAx>
        <c:axId val="117510851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/>
                  <a:t>Week Number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4675407"/>
        <c:crosses val="autoZero"/>
        <c:auto val="1"/>
        <c:lblAlgn val="ctr"/>
        <c:lblOffset val="100"/>
        <c:noMultiLvlLbl val="0"/>
      </c:catAx>
      <c:valAx>
        <c:axId val="1174675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 dirty="0"/>
                  <a:t>Time Spent (hours)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51085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4CE316-D120-F649-9196-CAE89A42F7A1}" type="doc">
      <dgm:prSet loTypeId="urn:microsoft.com/office/officeart/2005/8/layout/lProcess3" loCatId="" qsTypeId="urn:microsoft.com/office/officeart/2005/8/quickstyle/simple1" qsCatId="simple" csTypeId="urn:microsoft.com/office/officeart/2005/8/colors/accent3_5" csCatId="accent3" phldr="1"/>
      <dgm:spPr/>
    </dgm:pt>
    <dgm:pt modelId="{27A72A8A-E853-9942-BD20-55480C7136E4}">
      <dgm:prSet phldrT="[Text]"/>
      <dgm:spPr/>
      <dgm:t>
        <a:bodyPr/>
        <a:lstStyle/>
        <a:p>
          <a:r>
            <a:rPr lang="en-US" dirty="0"/>
            <a:t>Initialize DUART</a:t>
          </a:r>
        </a:p>
      </dgm:t>
    </dgm:pt>
    <dgm:pt modelId="{B0FC3958-FD47-574E-8469-DA741C20568F}" type="parTrans" cxnId="{70D42A7C-C4D6-7F49-A7B3-6732796D11D7}">
      <dgm:prSet/>
      <dgm:spPr/>
      <dgm:t>
        <a:bodyPr/>
        <a:lstStyle/>
        <a:p>
          <a:endParaRPr lang="en-US"/>
        </a:p>
      </dgm:t>
    </dgm:pt>
    <dgm:pt modelId="{92DF322E-CF57-3541-9681-25292F9A9309}" type="sibTrans" cxnId="{70D42A7C-C4D6-7F49-A7B3-6732796D11D7}">
      <dgm:prSet/>
      <dgm:spPr/>
      <dgm:t>
        <a:bodyPr/>
        <a:lstStyle/>
        <a:p>
          <a:endParaRPr lang="en-US"/>
        </a:p>
      </dgm:t>
    </dgm:pt>
    <dgm:pt modelId="{87168BF1-2FE2-9545-AE6C-52E191CD55FB}">
      <dgm:prSet phldrT="[Text]"/>
      <dgm:spPr/>
      <dgm:t>
        <a:bodyPr/>
        <a:lstStyle/>
        <a:p>
          <a:r>
            <a:rPr lang="en-US" dirty="0"/>
            <a:t>Get User Input</a:t>
          </a:r>
        </a:p>
      </dgm:t>
    </dgm:pt>
    <dgm:pt modelId="{469DEDFD-A994-0C4A-9421-5FC6EC409341}" type="parTrans" cxnId="{71CAC692-4793-D849-8B69-2BF437C35952}">
      <dgm:prSet/>
      <dgm:spPr/>
      <dgm:t>
        <a:bodyPr/>
        <a:lstStyle/>
        <a:p>
          <a:endParaRPr lang="en-US"/>
        </a:p>
      </dgm:t>
    </dgm:pt>
    <dgm:pt modelId="{5D2025EF-F40C-0A4F-8A4B-BA1DC739260E}" type="sibTrans" cxnId="{71CAC692-4793-D849-8B69-2BF437C35952}">
      <dgm:prSet/>
      <dgm:spPr/>
      <dgm:t>
        <a:bodyPr/>
        <a:lstStyle/>
        <a:p>
          <a:endParaRPr lang="en-US"/>
        </a:p>
      </dgm:t>
    </dgm:pt>
    <dgm:pt modelId="{881A4E07-8FEB-9544-81B2-ED7924515763}">
      <dgm:prSet phldrT="[Text]"/>
      <dgm:spPr/>
      <dgm:t>
        <a:bodyPr/>
        <a:lstStyle/>
        <a:p>
          <a:r>
            <a:rPr lang="en-US" dirty="0"/>
            <a:t>Get User Input</a:t>
          </a:r>
        </a:p>
      </dgm:t>
    </dgm:pt>
    <dgm:pt modelId="{689E556B-3B78-614D-AB3E-E54F358D5E6F}" type="parTrans" cxnId="{EEFDC9F7-196F-3F41-A6F4-7380AFC17B34}">
      <dgm:prSet/>
      <dgm:spPr/>
      <dgm:t>
        <a:bodyPr/>
        <a:lstStyle/>
        <a:p>
          <a:endParaRPr lang="en-US"/>
        </a:p>
      </dgm:t>
    </dgm:pt>
    <dgm:pt modelId="{8A95F5AA-B90E-8948-9DD7-C15D1E30204A}" type="sibTrans" cxnId="{EEFDC9F7-196F-3F41-A6F4-7380AFC17B34}">
      <dgm:prSet/>
      <dgm:spPr/>
      <dgm:t>
        <a:bodyPr/>
        <a:lstStyle/>
        <a:p>
          <a:endParaRPr lang="en-US"/>
        </a:p>
      </dgm:t>
    </dgm:pt>
    <dgm:pt modelId="{86C6189D-FC0C-A449-9521-B19868ECDC81}">
      <dgm:prSet/>
      <dgm:spPr/>
      <dgm:t>
        <a:bodyPr/>
        <a:lstStyle/>
        <a:p>
          <a:r>
            <a:rPr lang="en-US" dirty="0"/>
            <a:t>Determine command</a:t>
          </a:r>
        </a:p>
      </dgm:t>
    </dgm:pt>
    <dgm:pt modelId="{A636A88C-DF4B-5E4C-A67E-F2484508C730}" type="parTrans" cxnId="{F91381A6-E9A9-FC49-991C-67B7427C5D80}">
      <dgm:prSet/>
      <dgm:spPr/>
      <dgm:t>
        <a:bodyPr/>
        <a:lstStyle/>
        <a:p>
          <a:endParaRPr lang="en-US"/>
        </a:p>
      </dgm:t>
    </dgm:pt>
    <dgm:pt modelId="{B27C1132-6BB2-C84D-8495-241929AC5B58}" type="sibTrans" cxnId="{F91381A6-E9A9-FC49-991C-67B7427C5D80}">
      <dgm:prSet/>
      <dgm:spPr/>
      <dgm:t>
        <a:bodyPr/>
        <a:lstStyle/>
        <a:p>
          <a:endParaRPr lang="en-US"/>
        </a:p>
      </dgm:t>
    </dgm:pt>
    <dgm:pt modelId="{A5213A8A-8C5F-A746-9B17-87368DCC6399}">
      <dgm:prSet/>
      <dgm:spPr/>
      <dgm:t>
        <a:bodyPr/>
        <a:lstStyle/>
        <a:p>
          <a:r>
            <a:rPr lang="en-US" dirty="0"/>
            <a:t>Execute Command</a:t>
          </a:r>
        </a:p>
      </dgm:t>
    </dgm:pt>
    <dgm:pt modelId="{7840002E-3DD4-0148-80BA-2FDE9A02CB76}" type="parTrans" cxnId="{7866D1FE-ACDD-CB48-A74F-D4D4E31A5931}">
      <dgm:prSet/>
      <dgm:spPr/>
      <dgm:t>
        <a:bodyPr/>
        <a:lstStyle/>
        <a:p>
          <a:endParaRPr lang="en-US"/>
        </a:p>
      </dgm:t>
    </dgm:pt>
    <dgm:pt modelId="{CD5B66F7-0515-514B-ABF4-7ADDDB31374F}" type="sibTrans" cxnId="{7866D1FE-ACDD-CB48-A74F-D4D4E31A5931}">
      <dgm:prSet/>
      <dgm:spPr/>
      <dgm:t>
        <a:bodyPr/>
        <a:lstStyle/>
        <a:p>
          <a:endParaRPr lang="en-US"/>
        </a:p>
      </dgm:t>
    </dgm:pt>
    <dgm:pt modelId="{06B88591-2FB5-0942-A329-9DA9936DAE35}">
      <dgm:prSet/>
      <dgm:spPr/>
      <dgm:t>
        <a:bodyPr/>
        <a:lstStyle/>
        <a:p>
          <a:r>
            <a:rPr lang="en-US" dirty="0"/>
            <a:t>Poll DUART for input characters</a:t>
          </a:r>
        </a:p>
      </dgm:t>
    </dgm:pt>
    <dgm:pt modelId="{5B1FF1C6-B21D-B346-A553-6E0B3B29D65D}" type="parTrans" cxnId="{EE4DE8C5-1A51-D543-AF23-5D3796509D54}">
      <dgm:prSet/>
      <dgm:spPr/>
      <dgm:t>
        <a:bodyPr/>
        <a:lstStyle/>
        <a:p>
          <a:endParaRPr lang="en-US"/>
        </a:p>
      </dgm:t>
    </dgm:pt>
    <dgm:pt modelId="{A512DF92-2B58-5E48-B652-10D83CE5AB6A}" type="sibTrans" cxnId="{EE4DE8C5-1A51-D543-AF23-5D3796509D54}">
      <dgm:prSet/>
      <dgm:spPr/>
      <dgm:t>
        <a:bodyPr/>
        <a:lstStyle/>
        <a:p>
          <a:endParaRPr lang="en-US"/>
        </a:p>
      </dgm:t>
    </dgm:pt>
    <dgm:pt modelId="{D7945C61-6057-D841-9632-45B103D05843}">
      <dgm:prSet/>
      <dgm:spPr/>
      <dgm:t>
        <a:bodyPr/>
        <a:lstStyle/>
        <a:p>
          <a:r>
            <a:rPr lang="en-US" dirty="0"/>
            <a:t>Hash user input</a:t>
          </a:r>
        </a:p>
      </dgm:t>
    </dgm:pt>
    <dgm:pt modelId="{06B9FEE5-BA30-B946-A223-B4CF944A63E7}" type="parTrans" cxnId="{34B8937D-1149-0445-AC5B-AD2FC0CC70D3}">
      <dgm:prSet/>
      <dgm:spPr/>
      <dgm:t>
        <a:bodyPr/>
        <a:lstStyle/>
        <a:p>
          <a:endParaRPr lang="en-US"/>
        </a:p>
      </dgm:t>
    </dgm:pt>
    <dgm:pt modelId="{7BBDAF27-82F5-9F41-9F88-E3FCA536B629}" type="sibTrans" cxnId="{34B8937D-1149-0445-AC5B-AD2FC0CC70D3}">
      <dgm:prSet/>
      <dgm:spPr/>
      <dgm:t>
        <a:bodyPr/>
        <a:lstStyle/>
        <a:p>
          <a:endParaRPr lang="en-US"/>
        </a:p>
      </dgm:t>
    </dgm:pt>
    <dgm:pt modelId="{9E2E6C99-1926-854D-BAA8-C8CEEAA43F2A}">
      <dgm:prSet/>
      <dgm:spPr/>
      <dgm:t>
        <a:bodyPr/>
        <a:lstStyle/>
        <a:p>
          <a:r>
            <a:rPr lang="en-US" dirty="0"/>
            <a:t>Get command function</a:t>
          </a:r>
        </a:p>
      </dgm:t>
    </dgm:pt>
    <dgm:pt modelId="{B6891666-01DB-6D41-80D8-A2301ADC4FE4}" type="parTrans" cxnId="{99CEB5E6-184F-824F-AB1C-F6D4E57FEE6D}">
      <dgm:prSet/>
      <dgm:spPr/>
      <dgm:t>
        <a:bodyPr/>
        <a:lstStyle/>
        <a:p>
          <a:endParaRPr lang="en-US"/>
        </a:p>
      </dgm:t>
    </dgm:pt>
    <dgm:pt modelId="{F122868A-925B-9240-B617-897BF39067FF}" type="sibTrans" cxnId="{99CEB5E6-184F-824F-AB1C-F6D4E57FEE6D}">
      <dgm:prSet/>
      <dgm:spPr/>
      <dgm:t>
        <a:bodyPr/>
        <a:lstStyle/>
        <a:p>
          <a:endParaRPr lang="en-US"/>
        </a:p>
      </dgm:t>
    </dgm:pt>
    <dgm:pt modelId="{12796155-9D70-694B-A843-BF07E38A72A5}">
      <dgm:prSet/>
      <dgm:spPr/>
      <dgm:t>
        <a:bodyPr/>
        <a:lstStyle/>
        <a:p>
          <a:r>
            <a:rPr lang="en-US" dirty="0"/>
            <a:t>Execute command function</a:t>
          </a:r>
        </a:p>
      </dgm:t>
    </dgm:pt>
    <dgm:pt modelId="{FE08ED8D-B406-4448-B542-41EBA3B291AD}" type="parTrans" cxnId="{CA7F5E6D-1859-174C-8D11-BC4C718B7CCD}">
      <dgm:prSet/>
      <dgm:spPr/>
      <dgm:t>
        <a:bodyPr/>
        <a:lstStyle/>
        <a:p>
          <a:endParaRPr lang="en-US"/>
        </a:p>
      </dgm:t>
    </dgm:pt>
    <dgm:pt modelId="{87735771-4436-954C-B034-3393F5001F03}" type="sibTrans" cxnId="{CA7F5E6D-1859-174C-8D11-BC4C718B7CCD}">
      <dgm:prSet/>
      <dgm:spPr/>
      <dgm:t>
        <a:bodyPr/>
        <a:lstStyle/>
        <a:p>
          <a:endParaRPr lang="en-US"/>
        </a:p>
      </dgm:t>
    </dgm:pt>
    <dgm:pt modelId="{C92DFF6B-4AC9-CB4C-90D0-B39FDE7BE3C9}">
      <dgm:prSet/>
      <dgm:spPr/>
      <dgm:t>
        <a:bodyPr/>
        <a:lstStyle/>
        <a:p>
          <a:r>
            <a:rPr lang="en-US" dirty="0"/>
            <a:t>Print error status</a:t>
          </a:r>
        </a:p>
      </dgm:t>
    </dgm:pt>
    <dgm:pt modelId="{5C8654D9-FE0B-764D-BBF8-7B91DDC78264}" type="parTrans" cxnId="{3095E912-B8A9-354B-A34A-92652A2EB2C6}">
      <dgm:prSet/>
      <dgm:spPr/>
      <dgm:t>
        <a:bodyPr/>
        <a:lstStyle/>
        <a:p>
          <a:endParaRPr lang="en-US"/>
        </a:p>
      </dgm:t>
    </dgm:pt>
    <dgm:pt modelId="{162CA3E1-3344-CF4E-BBB3-6EB6621F1FB8}" type="sibTrans" cxnId="{3095E912-B8A9-354B-A34A-92652A2EB2C6}">
      <dgm:prSet/>
      <dgm:spPr/>
      <dgm:t>
        <a:bodyPr/>
        <a:lstStyle/>
        <a:p>
          <a:endParaRPr lang="en-US"/>
        </a:p>
      </dgm:t>
    </dgm:pt>
    <dgm:pt modelId="{EC3AC7F0-C0CA-E74E-824B-951AD01E15FF}" type="pres">
      <dgm:prSet presAssocID="{064CE316-D120-F649-9196-CAE89A42F7A1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7EBF8ED-1ED1-394F-858B-29D698465506}" type="pres">
      <dgm:prSet presAssocID="{27A72A8A-E853-9942-BD20-55480C7136E4}" presName="horFlow" presStyleCnt="0"/>
      <dgm:spPr/>
    </dgm:pt>
    <dgm:pt modelId="{90E0BDA5-468B-5A4B-9FE8-FD8AC6937395}" type="pres">
      <dgm:prSet presAssocID="{27A72A8A-E853-9942-BD20-55480C7136E4}" presName="bigChev" presStyleLbl="node1" presStyleIdx="0" presStyleCnt="5" custScaleX="429735" custScaleY="255877"/>
      <dgm:spPr/>
    </dgm:pt>
    <dgm:pt modelId="{D6D7C873-41EC-1E4C-972D-82180AD9EA90}" type="pres">
      <dgm:prSet presAssocID="{27A72A8A-E853-9942-BD20-55480C7136E4}" presName="vSp" presStyleCnt="0"/>
      <dgm:spPr/>
    </dgm:pt>
    <dgm:pt modelId="{CD021ECD-1E65-684D-BA8D-A971B9C80BCB}" type="pres">
      <dgm:prSet presAssocID="{87168BF1-2FE2-9545-AE6C-52E191CD55FB}" presName="horFlow" presStyleCnt="0"/>
      <dgm:spPr/>
    </dgm:pt>
    <dgm:pt modelId="{300519DD-66EB-8447-980F-55F6B2338662}" type="pres">
      <dgm:prSet presAssocID="{87168BF1-2FE2-9545-AE6C-52E191CD55FB}" presName="bigChev" presStyleLbl="node1" presStyleIdx="1" presStyleCnt="5" custScaleX="429735" custScaleY="255877"/>
      <dgm:spPr/>
    </dgm:pt>
    <dgm:pt modelId="{50028F7C-404F-0648-AE04-8A2FFBE69185}" type="pres">
      <dgm:prSet presAssocID="{5B1FF1C6-B21D-B346-A553-6E0B3B29D65D}" presName="parTrans" presStyleCnt="0"/>
      <dgm:spPr/>
    </dgm:pt>
    <dgm:pt modelId="{2C0D92EA-820A-ED47-9B7E-185DDCE50424}" type="pres">
      <dgm:prSet presAssocID="{06B88591-2FB5-0942-A329-9DA9936DAE35}" presName="node" presStyleLbl="alignAccFollowNode1" presStyleIdx="0" presStyleCnt="5" custScaleX="429735" custScaleY="255877">
        <dgm:presLayoutVars>
          <dgm:bulletEnabled val="1"/>
        </dgm:presLayoutVars>
      </dgm:prSet>
      <dgm:spPr/>
    </dgm:pt>
    <dgm:pt modelId="{87D402E6-6B51-E243-96F2-DB35D5D231B1}" type="pres">
      <dgm:prSet presAssocID="{87168BF1-2FE2-9545-AE6C-52E191CD55FB}" presName="vSp" presStyleCnt="0"/>
      <dgm:spPr/>
    </dgm:pt>
    <dgm:pt modelId="{75E068A4-7B80-9143-AABA-787A428CF9A6}" type="pres">
      <dgm:prSet presAssocID="{86C6189D-FC0C-A449-9521-B19868ECDC81}" presName="horFlow" presStyleCnt="0"/>
      <dgm:spPr/>
    </dgm:pt>
    <dgm:pt modelId="{20F49AAD-7111-9949-BE81-11AE95BABF5E}" type="pres">
      <dgm:prSet presAssocID="{86C6189D-FC0C-A449-9521-B19868ECDC81}" presName="bigChev" presStyleLbl="node1" presStyleIdx="2" presStyleCnt="5" custScaleX="429735" custScaleY="255877"/>
      <dgm:spPr/>
    </dgm:pt>
    <dgm:pt modelId="{08E9914C-DC52-8848-90B4-1418F50024A5}" type="pres">
      <dgm:prSet presAssocID="{06B9FEE5-BA30-B946-A223-B4CF944A63E7}" presName="parTrans" presStyleCnt="0"/>
      <dgm:spPr/>
    </dgm:pt>
    <dgm:pt modelId="{BF309E94-10A1-8B45-8787-917F1CDA2381}" type="pres">
      <dgm:prSet presAssocID="{D7945C61-6057-D841-9632-45B103D05843}" presName="node" presStyleLbl="alignAccFollowNode1" presStyleIdx="1" presStyleCnt="5" custScaleX="429735" custScaleY="255877">
        <dgm:presLayoutVars>
          <dgm:bulletEnabled val="1"/>
        </dgm:presLayoutVars>
      </dgm:prSet>
      <dgm:spPr/>
    </dgm:pt>
    <dgm:pt modelId="{5E12E842-A51B-8C4C-9F35-7DC631AB05D2}" type="pres">
      <dgm:prSet presAssocID="{7BBDAF27-82F5-9F41-9F88-E3FCA536B629}" presName="sibTrans" presStyleCnt="0"/>
      <dgm:spPr/>
    </dgm:pt>
    <dgm:pt modelId="{B7CE5B69-0CE9-A34E-A5B9-E83F43E1C44E}" type="pres">
      <dgm:prSet presAssocID="{9E2E6C99-1926-854D-BAA8-C8CEEAA43F2A}" presName="node" presStyleLbl="alignAccFollowNode1" presStyleIdx="2" presStyleCnt="5" custScaleX="429735" custScaleY="255877">
        <dgm:presLayoutVars>
          <dgm:bulletEnabled val="1"/>
        </dgm:presLayoutVars>
      </dgm:prSet>
      <dgm:spPr/>
    </dgm:pt>
    <dgm:pt modelId="{C90626C7-B22D-164F-AB2E-94AB384EC850}" type="pres">
      <dgm:prSet presAssocID="{86C6189D-FC0C-A449-9521-B19868ECDC81}" presName="vSp" presStyleCnt="0"/>
      <dgm:spPr/>
    </dgm:pt>
    <dgm:pt modelId="{00D50B16-7B4D-B743-AF6C-1B6F30D7FF2E}" type="pres">
      <dgm:prSet presAssocID="{A5213A8A-8C5F-A746-9B17-87368DCC6399}" presName="horFlow" presStyleCnt="0"/>
      <dgm:spPr/>
    </dgm:pt>
    <dgm:pt modelId="{CA18EA4B-8F37-C54E-975F-A01E4226EED1}" type="pres">
      <dgm:prSet presAssocID="{A5213A8A-8C5F-A746-9B17-87368DCC6399}" presName="bigChev" presStyleLbl="node1" presStyleIdx="3" presStyleCnt="5" custScaleX="429735" custScaleY="255877"/>
      <dgm:spPr/>
    </dgm:pt>
    <dgm:pt modelId="{9839DA64-84FE-A543-ACAF-3363BE726738}" type="pres">
      <dgm:prSet presAssocID="{FE08ED8D-B406-4448-B542-41EBA3B291AD}" presName="parTrans" presStyleCnt="0"/>
      <dgm:spPr/>
    </dgm:pt>
    <dgm:pt modelId="{E1B4D892-737F-9F4A-A89E-53F4FDD3975A}" type="pres">
      <dgm:prSet presAssocID="{12796155-9D70-694B-A843-BF07E38A72A5}" presName="node" presStyleLbl="alignAccFollowNode1" presStyleIdx="3" presStyleCnt="5" custScaleX="429735" custScaleY="255877">
        <dgm:presLayoutVars>
          <dgm:bulletEnabled val="1"/>
        </dgm:presLayoutVars>
      </dgm:prSet>
      <dgm:spPr/>
    </dgm:pt>
    <dgm:pt modelId="{649EE235-0819-4443-BD64-771BC03C9309}" type="pres">
      <dgm:prSet presAssocID="{87735771-4436-954C-B034-3393F5001F03}" presName="sibTrans" presStyleCnt="0"/>
      <dgm:spPr/>
    </dgm:pt>
    <dgm:pt modelId="{A1B346D2-DFBB-B34C-A094-5026878E3366}" type="pres">
      <dgm:prSet presAssocID="{C92DFF6B-4AC9-CB4C-90D0-B39FDE7BE3C9}" presName="node" presStyleLbl="alignAccFollowNode1" presStyleIdx="4" presStyleCnt="5" custScaleX="429735" custScaleY="255877">
        <dgm:presLayoutVars>
          <dgm:bulletEnabled val="1"/>
        </dgm:presLayoutVars>
      </dgm:prSet>
      <dgm:spPr/>
    </dgm:pt>
    <dgm:pt modelId="{A7E34597-A27B-6442-A6CE-5C466FD84511}" type="pres">
      <dgm:prSet presAssocID="{A5213A8A-8C5F-A746-9B17-87368DCC6399}" presName="vSp" presStyleCnt="0"/>
      <dgm:spPr/>
    </dgm:pt>
    <dgm:pt modelId="{AD63D461-4D71-D745-82AC-9D0F7A68E2F8}" type="pres">
      <dgm:prSet presAssocID="{881A4E07-8FEB-9544-81B2-ED7924515763}" presName="horFlow" presStyleCnt="0"/>
      <dgm:spPr/>
    </dgm:pt>
    <dgm:pt modelId="{E179FC41-81D6-BD44-92BD-F1F7FA413DDC}" type="pres">
      <dgm:prSet presAssocID="{881A4E07-8FEB-9544-81B2-ED7924515763}" presName="bigChev" presStyleLbl="node1" presStyleIdx="4" presStyleCnt="5" custScaleX="429735" custScaleY="255877"/>
      <dgm:spPr/>
    </dgm:pt>
  </dgm:ptLst>
  <dgm:cxnLst>
    <dgm:cxn modelId="{3095E912-B8A9-354B-A34A-92652A2EB2C6}" srcId="{A5213A8A-8C5F-A746-9B17-87368DCC6399}" destId="{C92DFF6B-4AC9-CB4C-90D0-B39FDE7BE3C9}" srcOrd="1" destOrd="0" parTransId="{5C8654D9-FE0B-764D-BBF8-7B91DDC78264}" sibTransId="{162CA3E1-3344-CF4E-BBB3-6EB6621F1FB8}"/>
    <dgm:cxn modelId="{EF62391E-6C01-684F-A100-728432BB977E}" type="presOf" srcId="{D7945C61-6057-D841-9632-45B103D05843}" destId="{BF309E94-10A1-8B45-8787-917F1CDA2381}" srcOrd="0" destOrd="0" presId="urn:microsoft.com/office/officeart/2005/8/layout/lProcess3"/>
    <dgm:cxn modelId="{E45D2D22-0496-CF4E-BC47-BDEA0CF3BC4F}" type="presOf" srcId="{881A4E07-8FEB-9544-81B2-ED7924515763}" destId="{E179FC41-81D6-BD44-92BD-F1F7FA413DDC}" srcOrd="0" destOrd="0" presId="urn:microsoft.com/office/officeart/2005/8/layout/lProcess3"/>
    <dgm:cxn modelId="{D9E36D25-BD4A-F54B-96F9-FA701BE25069}" type="presOf" srcId="{87168BF1-2FE2-9545-AE6C-52E191CD55FB}" destId="{300519DD-66EB-8447-980F-55F6B2338662}" srcOrd="0" destOrd="0" presId="urn:microsoft.com/office/officeart/2005/8/layout/lProcess3"/>
    <dgm:cxn modelId="{0700C940-9C77-0E47-81CB-2AD2BBC724B8}" type="presOf" srcId="{86C6189D-FC0C-A449-9521-B19868ECDC81}" destId="{20F49AAD-7111-9949-BE81-11AE95BABF5E}" srcOrd="0" destOrd="0" presId="urn:microsoft.com/office/officeart/2005/8/layout/lProcess3"/>
    <dgm:cxn modelId="{4DB82E60-5DB9-E045-96F9-B8B44F83B75C}" type="presOf" srcId="{C92DFF6B-4AC9-CB4C-90D0-B39FDE7BE3C9}" destId="{A1B346D2-DFBB-B34C-A094-5026878E3366}" srcOrd="0" destOrd="0" presId="urn:microsoft.com/office/officeart/2005/8/layout/lProcess3"/>
    <dgm:cxn modelId="{CA7F5E6D-1859-174C-8D11-BC4C718B7CCD}" srcId="{A5213A8A-8C5F-A746-9B17-87368DCC6399}" destId="{12796155-9D70-694B-A843-BF07E38A72A5}" srcOrd="0" destOrd="0" parTransId="{FE08ED8D-B406-4448-B542-41EBA3B291AD}" sibTransId="{87735771-4436-954C-B034-3393F5001F03}"/>
    <dgm:cxn modelId="{4C81416F-516F-7B41-9AAC-FEEB85068AB0}" type="presOf" srcId="{064CE316-D120-F649-9196-CAE89A42F7A1}" destId="{EC3AC7F0-C0CA-E74E-824B-951AD01E15FF}" srcOrd="0" destOrd="0" presId="urn:microsoft.com/office/officeart/2005/8/layout/lProcess3"/>
    <dgm:cxn modelId="{70D42A7C-C4D6-7F49-A7B3-6732796D11D7}" srcId="{064CE316-D120-F649-9196-CAE89A42F7A1}" destId="{27A72A8A-E853-9942-BD20-55480C7136E4}" srcOrd="0" destOrd="0" parTransId="{B0FC3958-FD47-574E-8469-DA741C20568F}" sibTransId="{92DF322E-CF57-3541-9681-25292F9A9309}"/>
    <dgm:cxn modelId="{34B8937D-1149-0445-AC5B-AD2FC0CC70D3}" srcId="{86C6189D-FC0C-A449-9521-B19868ECDC81}" destId="{D7945C61-6057-D841-9632-45B103D05843}" srcOrd="0" destOrd="0" parTransId="{06B9FEE5-BA30-B946-A223-B4CF944A63E7}" sibTransId="{7BBDAF27-82F5-9F41-9F88-E3FCA536B629}"/>
    <dgm:cxn modelId="{3C6E2781-4583-E74E-87D9-AEE765451CDD}" type="presOf" srcId="{12796155-9D70-694B-A843-BF07E38A72A5}" destId="{E1B4D892-737F-9F4A-A89E-53F4FDD3975A}" srcOrd="0" destOrd="0" presId="urn:microsoft.com/office/officeart/2005/8/layout/lProcess3"/>
    <dgm:cxn modelId="{AC9DEA8A-BE7D-DD49-A785-217E555287D0}" type="presOf" srcId="{27A72A8A-E853-9942-BD20-55480C7136E4}" destId="{90E0BDA5-468B-5A4B-9FE8-FD8AC6937395}" srcOrd="0" destOrd="0" presId="urn:microsoft.com/office/officeart/2005/8/layout/lProcess3"/>
    <dgm:cxn modelId="{71CAC692-4793-D849-8B69-2BF437C35952}" srcId="{064CE316-D120-F649-9196-CAE89A42F7A1}" destId="{87168BF1-2FE2-9545-AE6C-52E191CD55FB}" srcOrd="1" destOrd="0" parTransId="{469DEDFD-A994-0C4A-9421-5FC6EC409341}" sibTransId="{5D2025EF-F40C-0A4F-8A4B-BA1DC739260E}"/>
    <dgm:cxn modelId="{F91381A6-E9A9-FC49-991C-67B7427C5D80}" srcId="{064CE316-D120-F649-9196-CAE89A42F7A1}" destId="{86C6189D-FC0C-A449-9521-B19868ECDC81}" srcOrd="2" destOrd="0" parTransId="{A636A88C-DF4B-5E4C-A67E-F2484508C730}" sibTransId="{B27C1132-6BB2-C84D-8495-241929AC5B58}"/>
    <dgm:cxn modelId="{5DBC98C1-A1CF-B84C-AE59-96A0173DAD5E}" type="presOf" srcId="{9E2E6C99-1926-854D-BAA8-C8CEEAA43F2A}" destId="{B7CE5B69-0CE9-A34E-A5B9-E83F43E1C44E}" srcOrd="0" destOrd="0" presId="urn:microsoft.com/office/officeart/2005/8/layout/lProcess3"/>
    <dgm:cxn modelId="{EE4DE8C5-1A51-D543-AF23-5D3796509D54}" srcId="{87168BF1-2FE2-9545-AE6C-52E191CD55FB}" destId="{06B88591-2FB5-0942-A329-9DA9936DAE35}" srcOrd="0" destOrd="0" parTransId="{5B1FF1C6-B21D-B346-A553-6E0B3B29D65D}" sibTransId="{A512DF92-2B58-5E48-B652-10D83CE5AB6A}"/>
    <dgm:cxn modelId="{47689AE5-15F9-654D-A32B-A929C09060FB}" type="presOf" srcId="{06B88591-2FB5-0942-A329-9DA9936DAE35}" destId="{2C0D92EA-820A-ED47-9B7E-185DDCE50424}" srcOrd="0" destOrd="0" presId="urn:microsoft.com/office/officeart/2005/8/layout/lProcess3"/>
    <dgm:cxn modelId="{99CEB5E6-184F-824F-AB1C-F6D4E57FEE6D}" srcId="{86C6189D-FC0C-A449-9521-B19868ECDC81}" destId="{9E2E6C99-1926-854D-BAA8-C8CEEAA43F2A}" srcOrd="1" destOrd="0" parTransId="{B6891666-01DB-6D41-80D8-A2301ADC4FE4}" sibTransId="{F122868A-925B-9240-B617-897BF39067FF}"/>
    <dgm:cxn modelId="{9397A0EE-A545-7146-922C-6B78E5F1DF16}" type="presOf" srcId="{A5213A8A-8C5F-A746-9B17-87368DCC6399}" destId="{CA18EA4B-8F37-C54E-975F-A01E4226EED1}" srcOrd="0" destOrd="0" presId="urn:microsoft.com/office/officeart/2005/8/layout/lProcess3"/>
    <dgm:cxn modelId="{EEFDC9F7-196F-3F41-A6F4-7380AFC17B34}" srcId="{064CE316-D120-F649-9196-CAE89A42F7A1}" destId="{881A4E07-8FEB-9544-81B2-ED7924515763}" srcOrd="4" destOrd="0" parTransId="{689E556B-3B78-614D-AB3E-E54F358D5E6F}" sibTransId="{8A95F5AA-B90E-8948-9DD7-C15D1E30204A}"/>
    <dgm:cxn modelId="{7866D1FE-ACDD-CB48-A74F-D4D4E31A5931}" srcId="{064CE316-D120-F649-9196-CAE89A42F7A1}" destId="{A5213A8A-8C5F-A746-9B17-87368DCC6399}" srcOrd="3" destOrd="0" parTransId="{7840002E-3DD4-0148-80BA-2FDE9A02CB76}" sibTransId="{CD5B66F7-0515-514B-ABF4-7ADDDB31374F}"/>
    <dgm:cxn modelId="{755C6AE7-8024-0B44-9ED2-D0F03D2B5AC6}" type="presParOf" srcId="{EC3AC7F0-C0CA-E74E-824B-951AD01E15FF}" destId="{17EBF8ED-1ED1-394F-858B-29D698465506}" srcOrd="0" destOrd="0" presId="urn:microsoft.com/office/officeart/2005/8/layout/lProcess3"/>
    <dgm:cxn modelId="{976F0B42-5FA5-D44C-BEFC-5BC0897A841D}" type="presParOf" srcId="{17EBF8ED-1ED1-394F-858B-29D698465506}" destId="{90E0BDA5-468B-5A4B-9FE8-FD8AC6937395}" srcOrd="0" destOrd="0" presId="urn:microsoft.com/office/officeart/2005/8/layout/lProcess3"/>
    <dgm:cxn modelId="{C810FF6A-AED9-CE49-BEC8-528E1B2E86CC}" type="presParOf" srcId="{EC3AC7F0-C0CA-E74E-824B-951AD01E15FF}" destId="{D6D7C873-41EC-1E4C-972D-82180AD9EA90}" srcOrd="1" destOrd="0" presId="urn:microsoft.com/office/officeart/2005/8/layout/lProcess3"/>
    <dgm:cxn modelId="{7E717285-DCA0-0E48-A488-78CF7A5693E9}" type="presParOf" srcId="{EC3AC7F0-C0CA-E74E-824B-951AD01E15FF}" destId="{CD021ECD-1E65-684D-BA8D-A971B9C80BCB}" srcOrd="2" destOrd="0" presId="urn:microsoft.com/office/officeart/2005/8/layout/lProcess3"/>
    <dgm:cxn modelId="{67FD21D9-7D55-D044-8C8D-05D2DA7B0DD6}" type="presParOf" srcId="{CD021ECD-1E65-684D-BA8D-A971B9C80BCB}" destId="{300519DD-66EB-8447-980F-55F6B2338662}" srcOrd="0" destOrd="0" presId="urn:microsoft.com/office/officeart/2005/8/layout/lProcess3"/>
    <dgm:cxn modelId="{3818428B-BEEA-6C4E-9B9F-B178F5F3553C}" type="presParOf" srcId="{CD021ECD-1E65-684D-BA8D-A971B9C80BCB}" destId="{50028F7C-404F-0648-AE04-8A2FFBE69185}" srcOrd="1" destOrd="0" presId="urn:microsoft.com/office/officeart/2005/8/layout/lProcess3"/>
    <dgm:cxn modelId="{10C530C5-C187-F54C-85A2-8F25B9322457}" type="presParOf" srcId="{CD021ECD-1E65-684D-BA8D-A971B9C80BCB}" destId="{2C0D92EA-820A-ED47-9B7E-185DDCE50424}" srcOrd="2" destOrd="0" presId="urn:microsoft.com/office/officeart/2005/8/layout/lProcess3"/>
    <dgm:cxn modelId="{783530B8-3B24-C64C-820B-499A9413BCA0}" type="presParOf" srcId="{EC3AC7F0-C0CA-E74E-824B-951AD01E15FF}" destId="{87D402E6-6B51-E243-96F2-DB35D5D231B1}" srcOrd="3" destOrd="0" presId="urn:microsoft.com/office/officeart/2005/8/layout/lProcess3"/>
    <dgm:cxn modelId="{B5268F57-94CC-EC43-90B2-9E45E9EF8149}" type="presParOf" srcId="{EC3AC7F0-C0CA-E74E-824B-951AD01E15FF}" destId="{75E068A4-7B80-9143-AABA-787A428CF9A6}" srcOrd="4" destOrd="0" presId="urn:microsoft.com/office/officeart/2005/8/layout/lProcess3"/>
    <dgm:cxn modelId="{513DC4C0-F11C-654F-AC49-5B2C6CE41282}" type="presParOf" srcId="{75E068A4-7B80-9143-AABA-787A428CF9A6}" destId="{20F49AAD-7111-9949-BE81-11AE95BABF5E}" srcOrd="0" destOrd="0" presId="urn:microsoft.com/office/officeart/2005/8/layout/lProcess3"/>
    <dgm:cxn modelId="{D1CEDCAB-3AF9-E14C-AD33-3DAF197D2632}" type="presParOf" srcId="{75E068A4-7B80-9143-AABA-787A428CF9A6}" destId="{08E9914C-DC52-8848-90B4-1418F50024A5}" srcOrd="1" destOrd="0" presId="urn:microsoft.com/office/officeart/2005/8/layout/lProcess3"/>
    <dgm:cxn modelId="{F52F76C9-9DA5-5041-8D97-E3B482A6C281}" type="presParOf" srcId="{75E068A4-7B80-9143-AABA-787A428CF9A6}" destId="{BF309E94-10A1-8B45-8787-917F1CDA2381}" srcOrd="2" destOrd="0" presId="urn:microsoft.com/office/officeart/2005/8/layout/lProcess3"/>
    <dgm:cxn modelId="{68649D28-580A-0B45-BDC8-8E674D047445}" type="presParOf" srcId="{75E068A4-7B80-9143-AABA-787A428CF9A6}" destId="{5E12E842-A51B-8C4C-9F35-7DC631AB05D2}" srcOrd="3" destOrd="0" presId="urn:microsoft.com/office/officeart/2005/8/layout/lProcess3"/>
    <dgm:cxn modelId="{C18DE303-CC32-F54D-BB6E-5E2B1DFBE37D}" type="presParOf" srcId="{75E068A4-7B80-9143-AABA-787A428CF9A6}" destId="{B7CE5B69-0CE9-A34E-A5B9-E83F43E1C44E}" srcOrd="4" destOrd="0" presId="urn:microsoft.com/office/officeart/2005/8/layout/lProcess3"/>
    <dgm:cxn modelId="{0EDD9CFB-060B-4547-8DA0-648E0A9BE165}" type="presParOf" srcId="{EC3AC7F0-C0CA-E74E-824B-951AD01E15FF}" destId="{C90626C7-B22D-164F-AB2E-94AB384EC850}" srcOrd="5" destOrd="0" presId="urn:microsoft.com/office/officeart/2005/8/layout/lProcess3"/>
    <dgm:cxn modelId="{E196BB21-EDFC-2F4F-ADDE-FC75E9575F8B}" type="presParOf" srcId="{EC3AC7F0-C0CA-E74E-824B-951AD01E15FF}" destId="{00D50B16-7B4D-B743-AF6C-1B6F30D7FF2E}" srcOrd="6" destOrd="0" presId="urn:microsoft.com/office/officeart/2005/8/layout/lProcess3"/>
    <dgm:cxn modelId="{8FFD14E8-7385-8442-8D8E-B43368BA0BAF}" type="presParOf" srcId="{00D50B16-7B4D-B743-AF6C-1B6F30D7FF2E}" destId="{CA18EA4B-8F37-C54E-975F-A01E4226EED1}" srcOrd="0" destOrd="0" presId="urn:microsoft.com/office/officeart/2005/8/layout/lProcess3"/>
    <dgm:cxn modelId="{F8ABE90B-4838-E04D-B482-989E2C610C41}" type="presParOf" srcId="{00D50B16-7B4D-B743-AF6C-1B6F30D7FF2E}" destId="{9839DA64-84FE-A543-ACAF-3363BE726738}" srcOrd="1" destOrd="0" presId="urn:microsoft.com/office/officeart/2005/8/layout/lProcess3"/>
    <dgm:cxn modelId="{5650149D-CC93-5D4F-9EAB-A1444B39B63D}" type="presParOf" srcId="{00D50B16-7B4D-B743-AF6C-1B6F30D7FF2E}" destId="{E1B4D892-737F-9F4A-A89E-53F4FDD3975A}" srcOrd="2" destOrd="0" presId="urn:microsoft.com/office/officeart/2005/8/layout/lProcess3"/>
    <dgm:cxn modelId="{FAEA6F82-6A29-AC4E-ABD6-C83AC04001FD}" type="presParOf" srcId="{00D50B16-7B4D-B743-AF6C-1B6F30D7FF2E}" destId="{649EE235-0819-4443-BD64-771BC03C9309}" srcOrd="3" destOrd="0" presId="urn:microsoft.com/office/officeart/2005/8/layout/lProcess3"/>
    <dgm:cxn modelId="{5A5E1131-6EA6-7F4B-A5BB-EC1D32142220}" type="presParOf" srcId="{00D50B16-7B4D-B743-AF6C-1B6F30D7FF2E}" destId="{A1B346D2-DFBB-B34C-A094-5026878E3366}" srcOrd="4" destOrd="0" presId="urn:microsoft.com/office/officeart/2005/8/layout/lProcess3"/>
    <dgm:cxn modelId="{04D7EB65-CAAC-5040-A08D-255EDF25E778}" type="presParOf" srcId="{EC3AC7F0-C0CA-E74E-824B-951AD01E15FF}" destId="{A7E34597-A27B-6442-A6CE-5C466FD84511}" srcOrd="7" destOrd="0" presId="urn:microsoft.com/office/officeart/2005/8/layout/lProcess3"/>
    <dgm:cxn modelId="{49ED442B-CFE5-5948-B5AD-68668FFDF74E}" type="presParOf" srcId="{EC3AC7F0-C0CA-E74E-824B-951AD01E15FF}" destId="{AD63D461-4D71-D745-82AC-9D0F7A68E2F8}" srcOrd="8" destOrd="0" presId="urn:microsoft.com/office/officeart/2005/8/layout/lProcess3"/>
    <dgm:cxn modelId="{9244D53C-4D72-F240-A549-A3C08BB98FDF}" type="presParOf" srcId="{AD63D461-4D71-D745-82AC-9D0F7A68E2F8}" destId="{E179FC41-81D6-BD44-92BD-F1F7FA413DD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E0BDA5-468B-5A4B-9FE8-FD8AC6937395}">
      <dsp:nvSpPr>
        <dsp:cNvPr id="0" name=""/>
        <dsp:cNvSpPr/>
      </dsp:nvSpPr>
      <dsp:spPr>
        <a:xfrm>
          <a:off x="2292" y="450425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Initialize DUART</a:t>
          </a:r>
        </a:p>
      </dsp:txBody>
      <dsp:txXfrm>
        <a:off x="362935" y="450425"/>
        <a:ext cx="2307141" cy="721286"/>
      </dsp:txXfrm>
    </dsp:sp>
    <dsp:sp modelId="{300519DD-66EB-8447-980F-55F6B2338662}">
      <dsp:nvSpPr>
        <dsp:cNvPr id="0" name=""/>
        <dsp:cNvSpPr/>
      </dsp:nvSpPr>
      <dsp:spPr>
        <a:xfrm>
          <a:off x="2292" y="1211176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Get User Input</a:t>
          </a:r>
        </a:p>
      </dsp:txBody>
      <dsp:txXfrm>
        <a:off x="362935" y="1211176"/>
        <a:ext cx="2307141" cy="721286"/>
      </dsp:txXfrm>
    </dsp:sp>
    <dsp:sp modelId="{2C0D92EA-820A-ED47-9B7E-185DDCE50424}">
      <dsp:nvSpPr>
        <dsp:cNvPr id="0" name=""/>
        <dsp:cNvSpPr/>
      </dsp:nvSpPr>
      <dsp:spPr>
        <a:xfrm>
          <a:off x="2939106" y="1272485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Poll DUART for input characters</a:t>
          </a:r>
        </a:p>
      </dsp:txBody>
      <dsp:txXfrm>
        <a:off x="3238440" y="1272485"/>
        <a:ext cx="1914927" cy="598667"/>
      </dsp:txXfrm>
    </dsp:sp>
    <dsp:sp modelId="{20F49AAD-7111-9949-BE81-11AE95BABF5E}">
      <dsp:nvSpPr>
        <dsp:cNvPr id="0" name=""/>
        <dsp:cNvSpPr/>
      </dsp:nvSpPr>
      <dsp:spPr>
        <a:xfrm>
          <a:off x="2292" y="1971926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2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Determine command</a:t>
          </a:r>
        </a:p>
      </dsp:txBody>
      <dsp:txXfrm>
        <a:off x="362935" y="1971926"/>
        <a:ext cx="2307141" cy="721286"/>
      </dsp:txXfrm>
    </dsp:sp>
    <dsp:sp modelId="{BF309E94-10A1-8B45-8787-917F1CDA2381}">
      <dsp:nvSpPr>
        <dsp:cNvPr id="0" name=""/>
        <dsp:cNvSpPr/>
      </dsp:nvSpPr>
      <dsp:spPr>
        <a:xfrm>
          <a:off x="2939106" y="2033236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Hash user input</a:t>
          </a:r>
        </a:p>
      </dsp:txBody>
      <dsp:txXfrm>
        <a:off x="3238440" y="2033236"/>
        <a:ext cx="1914927" cy="598667"/>
      </dsp:txXfrm>
    </dsp:sp>
    <dsp:sp modelId="{B7CE5B69-0CE9-A34E-A5B9-E83F43E1C44E}">
      <dsp:nvSpPr>
        <dsp:cNvPr id="0" name=""/>
        <dsp:cNvSpPr/>
      </dsp:nvSpPr>
      <dsp:spPr>
        <a:xfrm>
          <a:off x="5370812" y="2033236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Get command function</a:t>
          </a:r>
        </a:p>
      </dsp:txBody>
      <dsp:txXfrm>
        <a:off x="5670146" y="2033236"/>
        <a:ext cx="1914927" cy="598667"/>
      </dsp:txXfrm>
    </dsp:sp>
    <dsp:sp modelId="{CA18EA4B-8F37-C54E-975F-A01E4226EED1}">
      <dsp:nvSpPr>
        <dsp:cNvPr id="0" name=""/>
        <dsp:cNvSpPr/>
      </dsp:nvSpPr>
      <dsp:spPr>
        <a:xfrm>
          <a:off x="2292" y="2732677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3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Execute Command</a:t>
          </a:r>
        </a:p>
      </dsp:txBody>
      <dsp:txXfrm>
        <a:off x="362935" y="2732677"/>
        <a:ext cx="2307141" cy="721286"/>
      </dsp:txXfrm>
    </dsp:sp>
    <dsp:sp modelId="{E1B4D892-737F-9F4A-A89E-53F4FDD3975A}">
      <dsp:nvSpPr>
        <dsp:cNvPr id="0" name=""/>
        <dsp:cNvSpPr/>
      </dsp:nvSpPr>
      <dsp:spPr>
        <a:xfrm>
          <a:off x="2939106" y="2793986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command function</a:t>
          </a:r>
        </a:p>
      </dsp:txBody>
      <dsp:txXfrm>
        <a:off x="3238440" y="2793986"/>
        <a:ext cx="1914927" cy="598667"/>
      </dsp:txXfrm>
    </dsp:sp>
    <dsp:sp modelId="{A1B346D2-DFBB-B34C-A094-5026878E3366}">
      <dsp:nvSpPr>
        <dsp:cNvPr id="0" name=""/>
        <dsp:cNvSpPr/>
      </dsp:nvSpPr>
      <dsp:spPr>
        <a:xfrm>
          <a:off x="5370812" y="2793986"/>
          <a:ext cx="2513594" cy="598667"/>
        </a:xfrm>
        <a:prstGeom prst="chevron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Print error status</a:t>
          </a:r>
        </a:p>
      </dsp:txBody>
      <dsp:txXfrm>
        <a:off x="5670146" y="2793986"/>
        <a:ext cx="1914927" cy="598667"/>
      </dsp:txXfrm>
    </dsp:sp>
    <dsp:sp modelId="{E179FC41-81D6-BD44-92BD-F1F7FA413DDC}">
      <dsp:nvSpPr>
        <dsp:cNvPr id="0" name=""/>
        <dsp:cNvSpPr/>
      </dsp:nvSpPr>
      <dsp:spPr>
        <a:xfrm>
          <a:off x="2292" y="3493428"/>
          <a:ext cx="3028427" cy="721286"/>
        </a:xfrm>
        <a:prstGeom prst="chevron">
          <a:avLst/>
        </a:prstGeom>
        <a:solidFill>
          <a:schemeClr val="accent3">
            <a:alpha val="90000"/>
            <a:hueOff val="0"/>
            <a:satOff val="0"/>
            <a:lumOff val="0"/>
            <a:alphaOff val="-4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Get User Input</a:t>
          </a:r>
        </a:p>
      </dsp:txBody>
      <dsp:txXfrm>
        <a:off x="362935" y="3493428"/>
        <a:ext cx="2307141" cy="7212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06373-8F83-5040-BBF6-C456E19CCD5C}" type="datetimeFigureOut">
              <a:rPr lang="en-US" smtClean="0"/>
              <a:t>4/11/24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DD84C1-6BA3-1841-B11E-4953870C2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948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DD84C1-6BA3-1841-B11E-4953870C2B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899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DD84C1-6BA3-1841-B11E-4953870C2B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93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DD84C1-6BA3-1841-B11E-4953870C2B2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830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67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964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81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69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964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25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489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500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943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5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FBE07E-406C-8045-B6D7-2AE464C147F0}" type="datetimeFigureOut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2C6172-FDE7-D742-8E5A-8C5D0B71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12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DDA53-ECD1-B0B1-72A5-1E8664E46D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Microcomputer Design:</a:t>
            </a:r>
            <a:br>
              <a:rPr lang="en-US" dirty="0"/>
            </a:br>
            <a:r>
              <a:rPr lang="en-US" dirty="0"/>
              <a:t>The Final Product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6EF18-12F2-B4B8-6492-1C252BCE9F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Richard Homan – Spring 2024</a:t>
            </a:r>
          </a:p>
        </p:txBody>
      </p:sp>
    </p:spTree>
    <p:extLst>
      <p:ext uri="{BB962C8B-B14F-4D97-AF65-F5344CB8AC3E}">
        <p14:creationId xmlns:p14="http://schemas.microsoft.com/office/powerpoint/2010/main" val="1826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EE397-C3F8-B81C-3D33-2B01AF1A8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062966" y="3184762"/>
            <a:ext cx="5846165" cy="994172"/>
          </a:xfrm>
        </p:spPr>
        <p:txBody>
          <a:bodyPr>
            <a:normAutofit/>
          </a:bodyPr>
          <a:lstStyle/>
          <a:p>
            <a:r>
              <a:rPr lang="en-US" dirty="0"/>
              <a:t>PCB Layout</a:t>
            </a:r>
          </a:p>
        </p:txBody>
      </p:sp>
      <p:pic>
        <p:nvPicPr>
          <p:cNvPr id="5" name="Content Placeholder 4" descr="A green circuit board with many small black and white objects&#10;&#10;Description automatically generated">
            <a:extLst>
              <a:ext uri="{FF2B5EF4-FFF2-40B4-BE49-F238E27FC236}">
                <a16:creationId xmlns:a16="http://schemas.microsoft.com/office/drawing/2014/main" id="{5A854087-AF5F-A27D-216B-29FB104A72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647" r="18171"/>
          <a:stretch/>
        </p:blipFill>
        <p:spPr>
          <a:xfrm rot="5400000">
            <a:off x="2126485" y="-412584"/>
            <a:ext cx="6248233" cy="7786797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79694F2-CAD0-C6A0-052B-8E6CCBD76D1B}"/>
              </a:ext>
            </a:extLst>
          </p:cNvPr>
          <p:cNvSpPr/>
          <p:nvPr/>
        </p:nvSpPr>
        <p:spPr>
          <a:xfrm>
            <a:off x="2335496" y="1669201"/>
            <a:ext cx="1097261" cy="76733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68681 DUART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7659BBA-B844-CF55-E210-BA43C187BEC4}"/>
              </a:ext>
            </a:extLst>
          </p:cNvPr>
          <p:cNvSpPr/>
          <p:nvPr/>
        </p:nvSpPr>
        <p:spPr>
          <a:xfrm>
            <a:off x="4451006" y="2796006"/>
            <a:ext cx="914492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CPLD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4A5F9C5-0006-C8F9-527B-9C320B7C641F}"/>
              </a:ext>
            </a:extLst>
          </p:cNvPr>
          <p:cNvSpPr/>
          <p:nvPr/>
        </p:nvSpPr>
        <p:spPr>
          <a:xfrm>
            <a:off x="6908113" y="2515069"/>
            <a:ext cx="1005143" cy="79164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M68k MPU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78070B6-2A4D-7CB2-7553-9581483B1A1C}"/>
              </a:ext>
            </a:extLst>
          </p:cNvPr>
          <p:cNvSpPr/>
          <p:nvPr/>
        </p:nvSpPr>
        <p:spPr>
          <a:xfrm>
            <a:off x="2387101" y="5737031"/>
            <a:ext cx="994053" cy="703692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USB-B Port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6B01BCC-92B0-CA93-6EB2-175C5983E206}"/>
              </a:ext>
            </a:extLst>
          </p:cNvPr>
          <p:cNvSpPr/>
          <p:nvPr/>
        </p:nvSpPr>
        <p:spPr>
          <a:xfrm>
            <a:off x="6698282" y="898077"/>
            <a:ext cx="1424807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ROM high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42677C5-171B-B791-8AE5-16FA76CE9F2F}"/>
              </a:ext>
            </a:extLst>
          </p:cNvPr>
          <p:cNvSpPr/>
          <p:nvPr/>
        </p:nvSpPr>
        <p:spPr>
          <a:xfrm>
            <a:off x="4495976" y="898077"/>
            <a:ext cx="1424807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ROM low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E345171-BA93-B3D6-C0C1-5F881548E315}"/>
              </a:ext>
            </a:extLst>
          </p:cNvPr>
          <p:cNvSpPr/>
          <p:nvPr/>
        </p:nvSpPr>
        <p:spPr>
          <a:xfrm>
            <a:off x="6838484" y="4980187"/>
            <a:ext cx="1424807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RAM high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2B853621-AADE-B656-DB90-946547828A32}"/>
              </a:ext>
            </a:extLst>
          </p:cNvPr>
          <p:cNvSpPr/>
          <p:nvPr/>
        </p:nvSpPr>
        <p:spPr>
          <a:xfrm>
            <a:off x="6831582" y="5846164"/>
            <a:ext cx="1424807" cy="417119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RAM low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6E90A12-988A-7702-8078-FF55218B10A7}"/>
              </a:ext>
            </a:extLst>
          </p:cNvPr>
          <p:cNvSpPr/>
          <p:nvPr/>
        </p:nvSpPr>
        <p:spPr>
          <a:xfrm>
            <a:off x="623744" y="2342916"/>
            <a:ext cx="1645892" cy="1083704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Serial → USB</a:t>
            </a:r>
          </a:p>
          <a:p>
            <a:pPr algn="ctr"/>
            <a:r>
              <a:rPr lang="en-US" sz="2100" dirty="0"/>
              <a:t>Converter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DC5C8CD-2E32-FB64-3AA4-EAD87B4C591E}"/>
              </a:ext>
            </a:extLst>
          </p:cNvPr>
          <p:cNvCxnSpPr>
            <a:cxnSpLocks/>
          </p:cNvCxnSpPr>
          <p:nvPr/>
        </p:nvCxnSpPr>
        <p:spPr>
          <a:xfrm>
            <a:off x="2023672" y="3221076"/>
            <a:ext cx="971635" cy="742041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AC71D71-4D8F-AC94-444A-C82AE169419F}"/>
              </a:ext>
            </a:extLst>
          </p:cNvPr>
          <p:cNvCxnSpPr>
            <a:cxnSpLocks/>
          </p:cNvCxnSpPr>
          <p:nvPr/>
        </p:nvCxnSpPr>
        <p:spPr>
          <a:xfrm flipH="1" flipV="1">
            <a:off x="2023672" y="5352336"/>
            <a:ext cx="524656" cy="538798"/>
          </a:xfrm>
          <a:prstGeom prst="straightConnector1">
            <a:avLst/>
          </a:prstGeom>
          <a:ln w="101600"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5294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69B92-57AC-2A4E-45C8-B7A09BD96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↔︎ Hardware Bridge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5F90F-47EB-9C6F-7C49-4FDD7CC03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Xilinx CPLD</a:t>
            </a:r>
          </a:p>
          <a:p>
            <a:endParaRPr lang="en-US" dirty="0"/>
          </a:p>
          <a:p>
            <a:r>
              <a:rPr lang="en-US" dirty="0"/>
              <a:t>Doesn’t let the software run free-reign</a:t>
            </a:r>
          </a:p>
          <a:p>
            <a:endParaRPr lang="en-US" dirty="0"/>
          </a:p>
          <a:p>
            <a:r>
              <a:rPr lang="en-US" dirty="0"/>
              <a:t>Most time consuming development process</a:t>
            </a:r>
          </a:p>
          <a:p>
            <a:endParaRPr lang="en-US" dirty="0"/>
          </a:p>
          <a:p>
            <a:r>
              <a:rPr lang="en-US" dirty="0"/>
              <a:t>(Not much to show here, unless you want to see code…)</a:t>
            </a:r>
          </a:p>
        </p:txBody>
      </p:sp>
    </p:spTree>
    <p:extLst>
      <p:ext uri="{BB962C8B-B14F-4D97-AF65-F5344CB8AC3E}">
        <p14:creationId xmlns:p14="http://schemas.microsoft.com/office/powerpoint/2010/main" val="4103220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626A7-1A09-7A47-9335-0C0C56676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6BA36-1F33-91E6-1E85-4EEED8823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73967"/>
            <a:ext cx="4576685" cy="472190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EMS: “</a:t>
            </a:r>
            <a:r>
              <a:rPr lang="en-US" dirty="0" err="1"/>
              <a:t>Enemigo</a:t>
            </a:r>
            <a:r>
              <a:rPr lang="en-US" dirty="0"/>
              <a:t> Monitor System”</a:t>
            </a:r>
          </a:p>
          <a:p>
            <a:r>
              <a:rPr lang="en-US" dirty="0"/>
              <a:t>Written in C</a:t>
            </a:r>
          </a:p>
          <a:p>
            <a:pPr lvl="1"/>
            <a:r>
              <a:rPr lang="en-US" dirty="0"/>
              <a:t>Thanks to GNU bin-utils and </a:t>
            </a:r>
            <a:r>
              <a:rPr lang="en-US" dirty="0" err="1"/>
              <a:t>gcc</a:t>
            </a:r>
            <a:endParaRPr lang="en-US" dirty="0"/>
          </a:p>
          <a:p>
            <a:r>
              <a:rPr lang="en-US" dirty="0"/>
              <a:t>Learned how the C runtime operates</a:t>
            </a:r>
          </a:p>
          <a:p>
            <a:r>
              <a:rPr lang="en-US" dirty="0"/>
              <a:t>About 7kB (6,608 bytes)</a:t>
            </a:r>
          </a:p>
          <a:p>
            <a:r>
              <a:rPr lang="en-US" dirty="0"/>
              <a:t>Has capability to handle interrupts</a:t>
            </a:r>
          </a:p>
          <a:p>
            <a:r>
              <a:rPr lang="en-US" dirty="0"/>
              <a:t>(You don’t want to read 28 source files with a cumulative line count of 1,902)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CBFF19-45AF-8245-C681-4C65ACFA1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1014" y="2167426"/>
            <a:ext cx="3024337" cy="2955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92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8425F-A999-1F30-C1B8-40FC19FCD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 Abstract Process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FC2874EB-C857-4ECC-A7F8-228A8A2C4D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8684611"/>
              </p:ext>
            </p:extLst>
          </p:nvPr>
        </p:nvGraphicFramePr>
        <p:xfrm>
          <a:off x="628650" y="1690690"/>
          <a:ext cx="7886700" cy="4665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40168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44A3A4-C0B0-46B1-973D-5E6B6531F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F6320D-CBA5-2718-8FA6-CE97B11B35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19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48863-BCFC-F552-393B-C6DCE3A9C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Breakdown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D3A8CB-1797-E456-1BAE-BE28AC55DB6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07370914"/>
              </p:ext>
            </p:extLst>
          </p:nvPr>
        </p:nvGraphicFramePr>
        <p:xfrm>
          <a:off x="628650" y="2895999"/>
          <a:ext cx="5006340" cy="219456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1878456">
                  <a:extLst>
                    <a:ext uri="{9D8B030D-6E8A-4147-A177-3AD203B41FA5}">
                      <a16:colId xmlns:a16="http://schemas.microsoft.com/office/drawing/2014/main" val="3168477756"/>
                    </a:ext>
                  </a:extLst>
                </a:gridCol>
                <a:gridCol w="950645">
                  <a:extLst>
                    <a:ext uri="{9D8B030D-6E8A-4147-A177-3AD203B41FA5}">
                      <a16:colId xmlns:a16="http://schemas.microsoft.com/office/drawing/2014/main" val="1944784860"/>
                    </a:ext>
                  </a:extLst>
                </a:gridCol>
                <a:gridCol w="1111066">
                  <a:extLst>
                    <a:ext uri="{9D8B030D-6E8A-4147-A177-3AD203B41FA5}">
                      <a16:colId xmlns:a16="http://schemas.microsoft.com/office/drawing/2014/main" val="1414226555"/>
                    </a:ext>
                  </a:extLst>
                </a:gridCol>
                <a:gridCol w="1066173">
                  <a:extLst>
                    <a:ext uri="{9D8B030D-6E8A-4147-A177-3AD203B41FA5}">
                      <a16:colId xmlns:a16="http://schemas.microsoft.com/office/drawing/2014/main" val="2913296911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r>
                        <a:rPr lang="en-US" sz="1800" dirty="0"/>
                        <a:t>Item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Shipping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Subtotal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1799671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r>
                        <a:rPr lang="en-US" sz="2100" dirty="0"/>
                        <a:t>Parts (redundant)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53.55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9.49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63.04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65682729"/>
                  </a:ext>
                </a:extLst>
              </a:tr>
              <a:tr h="708660">
                <a:tc>
                  <a:txBody>
                    <a:bodyPr/>
                    <a:lstStyle/>
                    <a:p>
                      <a:r>
                        <a:rPr lang="en-US" sz="2100" dirty="0"/>
                        <a:t>PCB Manufacturing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35.47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16.18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57.87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9669824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r>
                        <a:rPr lang="en-US" sz="2400" dirty="0"/>
                        <a:t>Totals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89.02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25.67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/>
                        <a:t>120.91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36166818"/>
                  </a:ext>
                </a:extLst>
              </a:tr>
            </a:tbl>
          </a:graphicData>
        </a:graphic>
      </p:graphicFrame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C154A0-4289-6F5C-8401-FFADC83DA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23679" y="1690689"/>
            <a:ext cx="2691671" cy="46051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Used as many available parts from lab as possible</a:t>
            </a:r>
          </a:p>
          <a:p>
            <a:endParaRPr lang="en-US" dirty="0"/>
          </a:p>
          <a:p>
            <a:r>
              <a:rPr lang="en-US" dirty="0"/>
              <a:t>Group ordered parts with 2 other peers</a:t>
            </a:r>
          </a:p>
          <a:p>
            <a:endParaRPr lang="en-US" dirty="0"/>
          </a:p>
          <a:p>
            <a:r>
              <a:rPr lang="en-US" dirty="0"/>
              <a:t>Had board made in Germany instead of Hong Kong</a:t>
            </a:r>
          </a:p>
        </p:txBody>
      </p:sp>
    </p:spTree>
    <p:extLst>
      <p:ext uri="{BB962C8B-B14F-4D97-AF65-F5344CB8AC3E}">
        <p14:creationId xmlns:p14="http://schemas.microsoft.com/office/powerpoint/2010/main" val="11758764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DE2C6D0-28C3-1DB2-F86C-B0B74EE1C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Breakdown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D95DCEF-8A74-3310-8BD6-C1BAD6D4D6B4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23429107"/>
              </p:ext>
            </p:extLst>
          </p:nvPr>
        </p:nvGraphicFramePr>
        <p:xfrm>
          <a:off x="628650" y="1690689"/>
          <a:ext cx="3621062" cy="4575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9ED0A716-BAEE-D401-698F-75B6AEC2E83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84378911"/>
              </p:ext>
            </p:extLst>
          </p:nvPr>
        </p:nvGraphicFramePr>
        <p:xfrm>
          <a:off x="4629150" y="2898101"/>
          <a:ext cx="3886200" cy="192024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890978">
                  <a:extLst>
                    <a:ext uri="{9D8B030D-6E8A-4147-A177-3AD203B41FA5}">
                      <a16:colId xmlns:a16="http://schemas.microsoft.com/office/drawing/2014/main" val="2869328454"/>
                    </a:ext>
                  </a:extLst>
                </a:gridCol>
                <a:gridCol w="933138">
                  <a:extLst>
                    <a:ext uri="{9D8B030D-6E8A-4147-A177-3AD203B41FA5}">
                      <a16:colId xmlns:a16="http://schemas.microsoft.com/office/drawing/2014/main" val="3208449743"/>
                    </a:ext>
                  </a:extLst>
                </a:gridCol>
                <a:gridCol w="921896">
                  <a:extLst>
                    <a:ext uri="{9D8B030D-6E8A-4147-A177-3AD203B41FA5}">
                      <a16:colId xmlns:a16="http://schemas.microsoft.com/office/drawing/2014/main" val="27123522"/>
                    </a:ext>
                  </a:extLst>
                </a:gridCol>
                <a:gridCol w="1140188">
                  <a:extLst>
                    <a:ext uri="{9D8B030D-6E8A-4147-A177-3AD203B41FA5}">
                      <a16:colId xmlns:a16="http://schemas.microsoft.com/office/drawing/2014/main" val="1535163473"/>
                    </a:ext>
                  </a:extLst>
                </a:gridCol>
              </a:tblGrid>
              <a:tr h="754380">
                <a:tc>
                  <a:txBody>
                    <a:bodyPr/>
                    <a:lstStyle/>
                    <a:p>
                      <a:endParaRPr lang="en-US" sz="15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Good Cost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Shipping Cost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/>
                        <a:t>Shipping to Total Costs Ratio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22300070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r>
                        <a:rPr lang="en-US" sz="2100" dirty="0"/>
                        <a:t>Parts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53.55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dirty="0"/>
                        <a:t>9.49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15%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86110043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r>
                        <a:rPr lang="en-US" sz="2100" dirty="0"/>
                        <a:t>PCB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35.47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16.18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31%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75954611"/>
                  </a:ext>
                </a:extLst>
              </a:tr>
              <a:tr h="388620">
                <a:tc>
                  <a:txBody>
                    <a:bodyPr/>
                    <a:lstStyle/>
                    <a:p>
                      <a:r>
                        <a:rPr lang="en-US" sz="2100" dirty="0"/>
                        <a:t>Total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89.02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25.67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100" dirty="0"/>
                        <a:t>22%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7656567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3284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83F58-6867-30BE-E1B2-9C0BFE928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Breakdown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91188A2-A5FF-5CF3-2311-3B2DF9D416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775855"/>
              </p:ext>
            </p:extLst>
          </p:nvPr>
        </p:nvGraphicFramePr>
        <p:xfrm>
          <a:off x="382249" y="1690690"/>
          <a:ext cx="8386997" cy="4802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7790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83B82A-D794-FCD0-9B7C-259B24E60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Time Spent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3E7370FB-F1C1-74B0-1118-DB6508D51D40}"/>
              </a:ext>
            </a:extLst>
          </p:cNvPr>
          <p:cNvSpPr txBox="1">
            <a:spLocks/>
          </p:cNvSpPr>
          <p:nvPr/>
        </p:nvSpPr>
        <p:spPr>
          <a:xfrm>
            <a:off x="628650" y="2125266"/>
            <a:ext cx="7886700" cy="3397673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latin typeface="Avenir Next Heavy" panose="020B0503020202020204" pitchFamily="34" charset="0"/>
              </a:rPr>
              <a:t>216 Hours</a:t>
            </a:r>
          </a:p>
          <a:p>
            <a:pPr algn="ctr"/>
            <a:r>
              <a:rPr lang="en-US" sz="6600" b="1" dirty="0">
                <a:latin typeface="Avenir Next Heavy" panose="020B0503020202020204" pitchFamily="34" charset="0"/>
              </a:rPr>
              <a:t>in 12 Weeks</a:t>
            </a:r>
          </a:p>
        </p:txBody>
      </p:sp>
    </p:spTree>
    <p:extLst>
      <p:ext uri="{BB962C8B-B14F-4D97-AF65-F5344CB8AC3E}">
        <p14:creationId xmlns:p14="http://schemas.microsoft.com/office/powerpoint/2010/main" val="1514328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44A3A4-C0B0-46B1-973D-5E6B6531F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Process In Pictures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F6320D-CBA5-2718-8FA6-CE97B11B35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00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90DD3-791D-B5AE-E29D-157D8F28E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Hardware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1F3D5-F480-25A1-75F2-B62117B26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410283"/>
          </a:xfrm>
        </p:spPr>
        <p:txBody>
          <a:bodyPr/>
          <a:lstStyle/>
          <a:p>
            <a:r>
              <a:rPr lang="en-US" dirty="0"/>
              <a:t>Serial communication</a:t>
            </a:r>
          </a:p>
          <a:p>
            <a:pPr lvl="1"/>
            <a:r>
              <a:rPr lang="en-US" dirty="0"/>
              <a:t>USB Serial</a:t>
            </a:r>
          </a:p>
          <a:p>
            <a:pPr lvl="1"/>
            <a:r>
              <a:rPr lang="en-US" dirty="0"/>
              <a:t>RS-232</a:t>
            </a:r>
          </a:p>
          <a:p>
            <a:r>
              <a:rPr lang="en-US" dirty="0"/>
              <a:t>64 KB RAM</a:t>
            </a:r>
          </a:p>
          <a:p>
            <a:r>
              <a:rPr lang="en-US" dirty="0"/>
              <a:t>64 KB address space</a:t>
            </a:r>
          </a:p>
          <a:p>
            <a:r>
              <a:rPr lang="en-US" dirty="0"/>
              <a:t>On-board storage of monitor program</a:t>
            </a:r>
          </a:p>
          <a:p>
            <a:pPr lvl="1"/>
            <a:r>
              <a:rPr lang="en-US" dirty="0"/>
              <a:t>ROM</a:t>
            </a:r>
          </a:p>
          <a:p>
            <a:r>
              <a:rPr lang="en-US" dirty="0"/>
              <a:t>No kits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857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DA809CDC-DBEB-6BCD-43B2-56AF5A427A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8000"/>
          </a:xfr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BA44671-2981-06C7-F41E-2F769B5E7172}"/>
              </a:ext>
            </a:extLst>
          </p:cNvPr>
          <p:cNvSpPr/>
          <p:nvPr/>
        </p:nvSpPr>
        <p:spPr>
          <a:xfrm>
            <a:off x="553699" y="664573"/>
            <a:ext cx="6341775" cy="65456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F2C8B9-045A-FFAC-FA4E-E2B1CB43B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Tinkering with SRAM Chips</a:t>
            </a:r>
          </a:p>
        </p:txBody>
      </p:sp>
    </p:spTree>
    <p:extLst>
      <p:ext uri="{BB962C8B-B14F-4D97-AF65-F5344CB8AC3E}">
        <p14:creationId xmlns:p14="http://schemas.microsoft.com/office/powerpoint/2010/main" val="2003010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017A025-0EE1-7F0D-4A32-CAF3116BB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74037"/>
            <a:ext cx="7886700" cy="3109926"/>
          </a:xfrm>
        </p:spPr>
        <p:txBody>
          <a:bodyPr>
            <a:normAutofit fontScale="90000"/>
          </a:bodyPr>
          <a:lstStyle/>
          <a:p>
            <a:r>
              <a:rPr lang="en-US" dirty="0"/>
              <a:t>Reading Datasheets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Creating Schematic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Creating PCB</a:t>
            </a:r>
          </a:p>
        </p:txBody>
      </p:sp>
    </p:spTree>
    <p:extLst>
      <p:ext uri="{BB962C8B-B14F-4D97-AF65-F5344CB8AC3E}">
        <p14:creationId xmlns:p14="http://schemas.microsoft.com/office/powerpoint/2010/main" val="3323841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electrical components on a table&#10;&#10;Description automatically generated">
            <a:extLst>
              <a:ext uri="{FF2B5EF4-FFF2-40B4-BE49-F238E27FC236}">
                <a16:creationId xmlns:a16="http://schemas.microsoft.com/office/drawing/2014/main" id="{A9C3AF14-8881-B04B-E80E-BE899395A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701" t="33235" r="39064" b="27059"/>
          <a:stretch/>
        </p:blipFill>
        <p:spPr>
          <a:xfrm rot="5400000">
            <a:off x="1126600" y="-204822"/>
            <a:ext cx="6890801" cy="7267644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D6100EE-185E-DF1C-4798-069A2B75E272}"/>
              </a:ext>
            </a:extLst>
          </p:cNvPr>
          <p:cNvSpPr/>
          <p:nvPr/>
        </p:nvSpPr>
        <p:spPr>
          <a:xfrm>
            <a:off x="553700" y="664573"/>
            <a:ext cx="4857750" cy="65456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D0D76-EAD7-24E8-9AEA-1E693C41D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MOSFETs</a:t>
            </a:r>
          </a:p>
        </p:txBody>
      </p:sp>
    </p:spTree>
    <p:extLst>
      <p:ext uri="{BB962C8B-B14F-4D97-AF65-F5344CB8AC3E}">
        <p14:creationId xmlns:p14="http://schemas.microsoft.com/office/powerpoint/2010/main" val="35937251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een circuit board with a white cord next to a silver computer&#10;&#10;Description automatically generated">
            <a:extLst>
              <a:ext uri="{FF2B5EF4-FFF2-40B4-BE49-F238E27FC236}">
                <a16:creationId xmlns:a16="http://schemas.microsoft.com/office/drawing/2014/main" id="{761C6ACC-6D68-999C-8F20-271AF4C27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11"/>
          <a:stretch/>
        </p:blipFill>
        <p:spPr>
          <a:xfrm rot="5400000">
            <a:off x="1143000" y="-158382"/>
            <a:ext cx="6858000" cy="7174765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C30E721-FCB0-5DCB-650B-98D5EA55DA60}"/>
              </a:ext>
            </a:extLst>
          </p:cNvPr>
          <p:cNvSpPr/>
          <p:nvPr/>
        </p:nvSpPr>
        <p:spPr>
          <a:xfrm>
            <a:off x="553700" y="664573"/>
            <a:ext cx="3583586" cy="65456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F5BF65-74D2-98BD-2B17-C6427A1EF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Power Up</a:t>
            </a:r>
          </a:p>
        </p:txBody>
      </p:sp>
    </p:spTree>
    <p:extLst>
      <p:ext uri="{BB962C8B-B14F-4D97-AF65-F5344CB8AC3E}">
        <p14:creationId xmlns:p14="http://schemas.microsoft.com/office/powerpoint/2010/main" val="11401184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012FA3-8270-3C96-E0F7-4299DCA1B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5249"/>
            <a:ext cx="7886700" cy="3807502"/>
          </a:xfrm>
        </p:spPr>
        <p:txBody>
          <a:bodyPr>
            <a:normAutofit/>
          </a:bodyPr>
          <a:lstStyle/>
          <a:p>
            <a:r>
              <a:rPr lang="en-US" dirty="0"/>
              <a:t>Soldering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Hardware debugging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Software debugging</a:t>
            </a:r>
          </a:p>
        </p:txBody>
      </p:sp>
    </p:spTree>
    <p:extLst>
      <p:ext uri="{BB962C8B-B14F-4D97-AF65-F5344CB8AC3E}">
        <p14:creationId xmlns:p14="http://schemas.microsoft.com/office/powerpoint/2010/main" val="10744798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 descr="A green circuit board with many small black and white objects&#10;&#10;Description automatically generated">
            <a:extLst>
              <a:ext uri="{FF2B5EF4-FFF2-40B4-BE49-F238E27FC236}">
                <a16:creationId xmlns:a16="http://schemas.microsoft.com/office/drawing/2014/main" id="{90C00D21-C8DA-9BBD-CCF2-3038038A0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647" r="18171"/>
          <a:stretch/>
        </p:blipFill>
        <p:spPr>
          <a:xfrm rot="5400000">
            <a:off x="1143000" y="-844356"/>
            <a:ext cx="6858000" cy="8546712"/>
          </a:xfr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95B63AC-EA5B-AC03-D5F7-647B9299F346}"/>
              </a:ext>
            </a:extLst>
          </p:cNvPr>
          <p:cNvSpPr/>
          <p:nvPr/>
        </p:nvSpPr>
        <p:spPr>
          <a:xfrm>
            <a:off x="553699" y="664573"/>
            <a:ext cx="3328753" cy="65456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E0F1CF-48F4-54A9-F7FD-CC03293FF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</p:spTree>
    <p:extLst>
      <p:ext uri="{BB962C8B-B14F-4D97-AF65-F5344CB8AC3E}">
        <p14:creationId xmlns:p14="http://schemas.microsoft.com/office/powerpoint/2010/main" val="357164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652E09E-93E3-71EA-E9ED-A49379BB16D1}"/>
              </a:ext>
            </a:extLst>
          </p:cNvPr>
          <p:cNvSpPr/>
          <p:nvPr/>
        </p:nvSpPr>
        <p:spPr>
          <a:xfrm>
            <a:off x="3282846" y="2875702"/>
            <a:ext cx="2563318" cy="994172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ACCE9-B96B-58A8-66C9-2FA4EC6DB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31914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DEMO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3F2140-2844-210A-60FB-C5BC7134F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577" y="0"/>
            <a:ext cx="7015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391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6F88-6C9A-D8B7-84AC-5B1070CD0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Software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256F6-97EB-3D60-8185-7881FE840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90"/>
            <a:ext cx="5003904" cy="4695120"/>
          </a:xfrm>
        </p:spPr>
        <p:txBody>
          <a:bodyPr>
            <a:normAutofit/>
          </a:bodyPr>
          <a:lstStyle/>
          <a:p>
            <a:r>
              <a:rPr lang="en-US" dirty="0"/>
              <a:t>Stored onboard</a:t>
            </a:r>
          </a:p>
          <a:p>
            <a:endParaRPr lang="en-US" dirty="0"/>
          </a:p>
          <a:p>
            <a:r>
              <a:rPr lang="en-US" dirty="0"/>
              <a:t>Read/Write to registers</a:t>
            </a:r>
          </a:p>
          <a:p>
            <a:endParaRPr lang="en-US" dirty="0"/>
          </a:p>
          <a:p>
            <a:r>
              <a:rPr lang="en-US" dirty="0"/>
              <a:t>Read/Write to memory</a:t>
            </a:r>
          </a:p>
          <a:p>
            <a:endParaRPr lang="en-US" dirty="0"/>
          </a:p>
          <a:p>
            <a:r>
              <a:rPr lang="en-US" dirty="0"/>
              <a:t>Load/Execute an external executable file</a:t>
            </a:r>
          </a:p>
          <a:p>
            <a:pPr lvl="1"/>
            <a:r>
              <a:rPr lang="en-US" dirty="0"/>
              <a:t>SREC (Motorola S-Record)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237FC-8095-EF35-172B-57E566A8E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2554" y="4354573"/>
            <a:ext cx="1804909" cy="16254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AD070A-2B11-5A30-AEBE-E24F7AF88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008" y="1808817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16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8CC81-936F-B743-E8F2-E3A8B167D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BA436-6581-8F7F-B896-399B62176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1690689"/>
            <a:ext cx="4621655" cy="4635160"/>
          </a:xfrm>
        </p:spPr>
        <p:txBody>
          <a:bodyPr>
            <a:normAutofit/>
          </a:bodyPr>
          <a:lstStyle/>
          <a:p>
            <a:r>
              <a:rPr lang="en-US" dirty="0"/>
              <a:t>Compact design</a:t>
            </a:r>
          </a:p>
          <a:p>
            <a:r>
              <a:rPr lang="en-US" dirty="0"/>
              <a:t>Debug-able design</a:t>
            </a:r>
          </a:p>
          <a:p>
            <a:pPr lvl="1"/>
            <a:r>
              <a:rPr lang="en-US" dirty="0"/>
              <a:t>Exposed control lines</a:t>
            </a:r>
          </a:p>
          <a:p>
            <a:pPr lvl="1"/>
            <a:r>
              <a:rPr lang="en-US" dirty="0"/>
              <a:t>Ability to change circuitry if necessary</a:t>
            </a:r>
          </a:p>
          <a:p>
            <a:pPr lvl="1"/>
            <a:r>
              <a:rPr lang="en-US" dirty="0"/>
              <a:t>Non-free-range software</a:t>
            </a:r>
          </a:p>
          <a:p>
            <a:r>
              <a:rPr lang="en-US" dirty="0"/>
              <a:t>Single port connectivity</a:t>
            </a:r>
          </a:p>
          <a:p>
            <a:r>
              <a:rPr lang="en-US" dirty="0"/>
              <a:t>Professional aesthetic</a:t>
            </a:r>
          </a:p>
          <a:p>
            <a:r>
              <a:rPr lang="en-US" dirty="0"/>
              <a:t>Interrupt capable</a:t>
            </a:r>
          </a:p>
          <a:p>
            <a:r>
              <a:rPr lang="en-US" dirty="0"/>
              <a:t>Memorable name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22B7FF-2443-64E8-687B-C8269BD999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633"/>
          <a:stretch/>
        </p:blipFill>
        <p:spPr>
          <a:xfrm>
            <a:off x="6340839" y="0"/>
            <a:ext cx="28031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86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64C84-CD44-F8EB-2D68-441CA1A45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Commodork</a:t>
            </a:r>
            <a:r>
              <a:rPr lang="en-US" dirty="0"/>
              <a:t> </a:t>
            </a:r>
            <a:r>
              <a:rPr lang="en-US" dirty="0" err="1"/>
              <a:t>Enemigo</a:t>
            </a:r>
            <a:r>
              <a:rPr lang="en-US" dirty="0"/>
              <a:t> -64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0EA51B3-4F35-0034-30F6-451B743B7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1" y="2226469"/>
            <a:ext cx="3418694" cy="4084390"/>
          </a:xfrm>
        </p:spPr>
        <p:txBody>
          <a:bodyPr>
            <a:normAutofit/>
          </a:bodyPr>
          <a:lstStyle/>
          <a:p>
            <a:r>
              <a:rPr lang="en-US" dirty="0"/>
              <a:t>Spin-off of a set of Commodore computers</a:t>
            </a:r>
          </a:p>
          <a:p>
            <a:r>
              <a:rPr lang="en-US" dirty="0"/>
              <a:t>Models of influence</a:t>
            </a:r>
          </a:p>
          <a:p>
            <a:pPr lvl="1"/>
            <a:r>
              <a:rPr lang="en-US" dirty="0"/>
              <a:t>Commodore Amiga 500</a:t>
            </a:r>
          </a:p>
          <a:p>
            <a:pPr lvl="1"/>
            <a:r>
              <a:rPr lang="en-US" dirty="0"/>
              <a:t>Commodore 64</a:t>
            </a:r>
          </a:p>
          <a:p>
            <a:pPr lvl="1"/>
            <a:r>
              <a:rPr lang="en-US" dirty="0"/>
              <a:t>Amiga used M68k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059108-324F-3AB2-AC1C-E1FC3FCC9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429" y="4190005"/>
            <a:ext cx="4843571" cy="21208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3DD187-18CE-D506-5F93-727082402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6657" y="1388039"/>
            <a:ext cx="3312826" cy="255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972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824BCC4-8D14-D59E-9E09-5A2FA2A48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98E65B-5B4D-D060-272A-955C794CBA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28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CBAAE-4BA1-120C-EF5A-E4EF682A1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Block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6FD0EA-A80A-AD95-E9DD-B04B86784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834" y="375319"/>
            <a:ext cx="8864627" cy="6849941"/>
          </a:xfrm>
        </p:spPr>
      </p:pic>
    </p:spTree>
    <p:extLst>
      <p:ext uri="{BB962C8B-B14F-4D97-AF65-F5344CB8AC3E}">
        <p14:creationId xmlns:p14="http://schemas.microsoft.com/office/powerpoint/2010/main" val="3870076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5D714-D98C-2D86-81E8-CE3C4A734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Parts List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0DB29D0-0DC3-27CE-6CFD-DFED74FAB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732033"/>
            <a:ext cx="4404306" cy="4548846"/>
          </a:xfrm>
        </p:spPr>
        <p:txBody>
          <a:bodyPr>
            <a:normAutofit/>
          </a:bodyPr>
          <a:lstStyle/>
          <a:p>
            <a:r>
              <a:rPr lang="en-US" dirty="0"/>
              <a:t>MPU: Motorola 68000</a:t>
            </a:r>
          </a:p>
          <a:p>
            <a:r>
              <a:rPr lang="en-US" dirty="0"/>
              <a:t>CPLD: Xilinx XC9572XL</a:t>
            </a:r>
          </a:p>
          <a:p>
            <a:r>
              <a:rPr lang="en-US" dirty="0"/>
              <a:t>RAM: 2x MCM6206CP35</a:t>
            </a:r>
          </a:p>
          <a:p>
            <a:pPr lvl="1"/>
            <a:r>
              <a:rPr lang="en-US" dirty="0"/>
              <a:t>32 kilobyte SRAM</a:t>
            </a:r>
          </a:p>
          <a:p>
            <a:r>
              <a:rPr lang="en-US" dirty="0"/>
              <a:t>ROM: 2x AT28C256</a:t>
            </a:r>
          </a:p>
          <a:p>
            <a:pPr lvl="1"/>
            <a:r>
              <a:rPr lang="en-US" dirty="0"/>
              <a:t>32 kilobytes</a:t>
            </a:r>
          </a:p>
          <a:p>
            <a:r>
              <a:rPr lang="en-US" dirty="0"/>
              <a:t>Serial</a:t>
            </a:r>
          </a:p>
          <a:p>
            <a:pPr lvl="1"/>
            <a:r>
              <a:rPr lang="en-US" sz="2100" dirty="0"/>
              <a:t>Motorola 68681 DUART</a:t>
            </a:r>
          </a:p>
          <a:p>
            <a:pPr lvl="1"/>
            <a:r>
              <a:rPr lang="en-US" sz="2100" dirty="0"/>
              <a:t>FTDI FT230XS-R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BFBAC0E-D51C-4693-EBF2-D40B0677F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106" y="1732033"/>
            <a:ext cx="2056083" cy="115654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8B6F1E-84F8-6BDF-74FA-D325295EA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810" y="3105328"/>
            <a:ext cx="2625778" cy="52823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38181FD-A137-FDED-F9A5-7CBF1F56D2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956" y="3987148"/>
            <a:ext cx="1713233" cy="87089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6DA51F-4292-FEA0-5EA8-DABB47DB0B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275" y="5223604"/>
            <a:ext cx="2124075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229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080E37-A822-7480-2807-BA36A554B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196938"/>
            <a:ext cx="8184630" cy="529593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6EE4EE-2627-CD84-121A-DCA57E959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Schematic</a:t>
            </a:r>
          </a:p>
        </p:txBody>
      </p:sp>
    </p:spTree>
    <p:extLst>
      <p:ext uri="{BB962C8B-B14F-4D97-AF65-F5344CB8AC3E}">
        <p14:creationId xmlns:p14="http://schemas.microsoft.com/office/powerpoint/2010/main" val="3110042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1277</TotalTime>
  <Words>412</Words>
  <Application>Microsoft Macintosh PowerPoint</Application>
  <PresentationFormat>On-screen Show (4:3)</PresentationFormat>
  <Paragraphs>143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Aptos</vt:lpstr>
      <vt:lpstr>Aptos Display</vt:lpstr>
      <vt:lpstr>Arial</vt:lpstr>
      <vt:lpstr>Avenir Next Heavy</vt:lpstr>
      <vt:lpstr>Office Theme</vt:lpstr>
      <vt:lpstr>Microcomputer Design: The Final Product</vt:lpstr>
      <vt:lpstr>Project Hardware Requirements</vt:lpstr>
      <vt:lpstr>Project Software Requirements</vt:lpstr>
      <vt:lpstr>Personal Requirements</vt:lpstr>
      <vt:lpstr>Commodork Enemigo -64</vt:lpstr>
      <vt:lpstr>Technical</vt:lpstr>
      <vt:lpstr>Hardware Block Diagram</vt:lpstr>
      <vt:lpstr>Major Parts List</vt:lpstr>
      <vt:lpstr>Hardware Schematic</vt:lpstr>
      <vt:lpstr>PCB Layout</vt:lpstr>
      <vt:lpstr>Software ↔︎ Hardware Bridge</vt:lpstr>
      <vt:lpstr>Monitor Software</vt:lpstr>
      <vt:lpstr>Monitor Abstract Process</vt:lpstr>
      <vt:lpstr>Project Management</vt:lpstr>
      <vt:lpstr>Cost Breakdown</vt:lpstr>
      <vt:lpstr>Cost Breakdown</vt:lpstr>
      <vt:lpstr>Time Breakdown</vt:lpstr>
      <vt:lpstr>Total Time Spent</vt:lpstr>
      <vt:lpstr>The Process In Pictures</vt:lpstr>
      <vt:lpstr>Tinkering with SRAM Chips</vt:lpstr>
      <vt:lpstr>Reading Datasheets  Creating Schematic  Creating PCB</vt:lpstr>
      <vt:lpstr>Modifying MOSFETs</vt:lpstr>
      <vt:lpstr>First Power Up</vt:lpstr>
      <vt:lpstr>Soldering  Hardware debugging  Software debugging</vt:lpstr>
      <vt:lpstr>Final Product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Homan, Richard</dc:creator>
  <cp:lastModifiedBy>Homan, Richard</cp:lastModifiedBy>
  <cp:revision>10</cp:revision>
  <dcterms:created xsi:type="dcterms:W3CDTF">2024-04-09T23:30:35Z</dcterms:created>
  <dcterms:modified xsi:type="dcterms:W3CDTF">2024-04-12T04:36:00Z</dcterms:modified>
</cp:coreProperties>
</file>

<file path=docProps/thumbnail.jpeg>
</file>